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9" r:id="rId4"/>
    <p:sldId id="272" r:id="rId5"/>
    <p:sldId id="271" r:id="rId6"/>
    <p:sldId id="270" r:id="rId7"/>
    <p:sldId id="295" r:id="rId8"/>
    <p:sldId id="273" r:id="rId9"/>
    <p:sldId id="274" r:id="rId10"/>
    <p:sldId id="296" r:id="rId11"/>
    <p:sldId id="278" r:id="rId12"/>
    <p:sldId id="279" r:id="rId13"/>
    <p:sldId id="289" r:id="rId14"/>
    <p:sldId id="290" r:id="rId15"/>
    <p:sldId id="291" r:id="rId16"/>
    <p:sldId id="292" r:id="rId17"/>
    <p:sldId id="297" r:id="rId18"/>
    <p:sldId id="260" r:id="rId19"/>
    <p:sldId id="261" r:id="rId20"/>
    <p:sldId id="298" r:id="rId21"/>
    <p:sldId id="259" r:id="rId22"/>
    <p:sldId id="280" r:id="rId23"/>
    <p:sldId id="281" r:id="rId24"/>
    <p:sldId id="258" r:id="rId25"/>
    <p:sldId id="299" r:id="rId26"/>
    <p:sldId id="285" r:id="rId27"/>
    <p:sldId id="287" r:id="rId28"/>
    <p:sldId id="300" r:id="rId29"/>
    <p:sldId id="282" r:id="rId30"/>
    <p:sldId id="283" r:id="rId31"/>
    <p:sldId id="301" r:id="rId32"/>
    <p:sldId id="262" r:id="rId33"/>
    <p:sldId id="286" r:id="rId34"/>
    <p:sldId id="302" r:id="rId35"/>
    <p:sldId id="263" r:id="rId36"/>
    <p:sldId id="264" r:id="rId37"/>
    <p:sldId id="265" r:id="rId38"/>
    <p:sldId id="266" r:id="rId39"/>
    <p:sldId id="267" r:id="rId40"/>
    <p:sldId id="275" r:id="rId41"/>
    <p:sldId id="303" r:id="rId42"/>
    <p:sldId id="276" r:id="rId43"/>
    <p:sldId id="257" r:id="rId44"/>
    <p:sldId id="277" r:id="rId45"/>
    <p:sldId id="304" r:id="rId46"/>
    <p:sldId id="293" r:id="rId47"/>
    <p:sldId id="268" r:id="rId48"/>
    <p:sldId id="305" r:id="rId49"/>
    <p:sldId id="288" r:id="rId50"/>
    <p:sldId id="284" r:id="rId51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39E7-727E-4AC9-8D4C-2760765CE59D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A461A-57F7-489B-979B-141F92DA91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各組志工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活動剪影</a:t>
            </a:r>
            <a:endParaRPr lang="zh-TW" altLang="en-US" sz="7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2746648" cy="964704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導護組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9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9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丁玉鳳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吳昭基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李昆霖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相片 2015-10-5 07 56 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3456384" cy="1224136"/>
          </a:xfrm>
          <a:solidFill>
            <a:srgbClr val="FFFFCC"/>
          </a:solidFill>
        </p:spPr>
        <p:txBody>
          <a:bodyPr>
            <a:normAutofit fontScale="85000" lnSpcReduction="10000"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安全巡邏組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5-06-10 17.30.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5-06-10 17.30.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2746648" cy="964704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圖書組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2746648" cy="964704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醫護組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4.11.23流感疫苗注射_55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34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43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4.11.23流感疫苗注射_48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2746648" cy="964704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生態組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31206_0917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38425" y="0"/>
            <a:ext cx="3865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10700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2852936"/>
            <a:ext cx="4104456" cy="1368152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校園美化組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43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65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43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2746648" cy="964704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課輔組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01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_20150924_0840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3816424" cy="1368152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特教課輔組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54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54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54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54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54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69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88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2746648" cy="964704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0000FF"/>
                </a:solidFill>
              </a:rPr>
              <a:t>EQ</a:t>
            </a:r>
            <a:r>
              <a:rPr lang="zh-TW" altLang="en-US" sz="5400" dirty="0" smtClean="0">
                <a:solidFill>
                  <a:srgbClr val="0000FF"/>
                </a:solidFill>
              </a:rPr>
              <a:t>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2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3096344" cy="1296144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小豆芽組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相片 2015-12-17 20 07 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31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27784" y="2852936"/>
            <a:ext cx="4536504" cy="1224136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家長會特務組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11509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69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45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67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2852936"/>
            <a:ext cx="2746648" cy="964704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</a:rPr>
              <a:t>故事組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80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81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</Words>
  <Application>Microsoft Office PowerPoint</Application>
  <PresentationFormat>如螢幕大小 (4:3)</PresentationFormat>
  <Paragraphs>13</Paragraphs>
  <Slides>50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Office 佈景主題</vt:lpstr>
      <vt:lpstr>各組志工活動剪影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各組志工活動剪影</dc:title>
  <dc:creator>82866413</dc:creator>
  <cp:lastModifiedBy>82866413</cp:lastModifiedBy>
  <cp:revision>2</cp:revision>
  <dcterms:created xsi:type="dcterms:W3CDTF">2016-04-13T14:03:54Z</dcterms:created>
  <dcterms:modified xsi:type="dcterms:W3CDTF">2016-04-13T14:12:03Z</dcterms:modified>
</cp:coreProperties>
</file>